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2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9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805405-CF4A-425C-B212-59C946F936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B2804E3-5083-4894-A973-5443B1982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saao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7DDF-96BA-028D-2591-8B1DC34D4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 Atlantic Conference and Conference Carolinas Staff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60EE7-3435-DFDF-037E-7C1E40350F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CB5D-251B-DF42-A2BA-C3329A77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CE3B-6601-E328-4777-29E98B5F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9B47-F641-BB01-5770-95C45690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AFEB-6C4F-2262-7814-905514308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9D62-6506-AB0B-42EF-4647F13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Carolinas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E866-3739-A968-CA16-4D14E172E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Assigning system/Arbiter</a:t>
            </a:r>
          </a:p>
          <a:p>
            <a:r>
              <a:rPr lang="en-US" dirty="0"/>
              <a:t>Two-man Crews</a:t>
            </a:r>
          </a:p>
          <a:p>
            <a:r>
              <a:rPr lang="en-US" dirty="0"/>
              <a:t>Conference Pay/Hotels</a:t>
            </a:r>
          </a:p>
          <a:p>
            <a:pPr lvl="1"/>
            <a:r>
              <a:rPr lang="en-US" dirty="0"/>
              <a:t>3 Game Series -</a:t>
            </a:r>
            <a:r>
              <a:rPr lang="en-US" b="1" dirty="0"/>
              <a:t>525.00</a:t>
            </a:r>
          </a:p>
          <a:p>
            <a:pPr lvl="1"/>
            <a:r>
              <a:rPr lang="en-US" dirty="0"/>
              <a:t>Preseason and Mid-Week DH-</a:t>
            </a:r>
            <a:r>
              <a:rPr lang="en-US" b="1" dirty="0"/>
              <a:t>365.00</a:t>
            </a:r>
          </a:p>
          <a:p>
            <a:pPr lvl="1"/>
            <a:r>
              <a:rPr lang="en-US" dirty="0"/>
              <a:t>Preseason and Mid-Week Single- </a:t>
            </a:r>
            <a:r>
              <a:rPr lang="en-US" b="1" dirty="0"/>
              <a:t>195.00</a:t>
            </a:r>
          </a:p>
          <a:p>
            <a:pPr lvl="1"/>
            <a:r>
              <a:rPr lang="en-US" dirty="0"/>
              <a:t>JV Single-</a:t>
            </a:r>
            <a:r>
              <a:rPr lang="en-US" b="1" dirty="0"/>
              <a:t>150.00</a:t>
            </a:r>
          </a:p>
          <a:p>
            <a:pPr lvl="1"/>
            <a:r>
              <a:rPr lang="en-US" dirty="0"/>
              <a:t>JV DH-</a:t>
            </a:r>
            <a:r>
              <a:rPr lang="en-US" b="1" dirty="0"/>
              <a:t>250.00</a:t>
            </a:r>
            <a:r>
              <a:rPr lang="en-US" dirty="0"/>
              <a:t> </a:t>
            </a:r>
          </a:p>
          <a:p>
            <a:r>
              <a:rPr lang="en-US" dirty="0"/>
              <a:t>Non-Conference Pay</a:t>
            </a:r>
          </a:p>
          <a:p>
            <a:r>
              <a:rPr lang="en-US" dirty="0"/>
              <a:t>Tournament/8</a:t>
            </a:r>
          </a:p>
        </p:txBody>
      </p:sp>
    </p:spTree>
    <p:extLst>
      <p:ext uri="{BB962C8B-B14F-4D97-AF65-F5344CB8AC3E}">
        <p14:creationId xmlns:p14="http://schemas.microsoft.com/office/powerpoint/2010/main" val="388173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BE02-E4C7-5730-B8FB-3D5B223A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Atlantic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071E-957D-5E21-54A5-193D0ADED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Assigning system/Ref Quest</a:t>
            </a:r>
          </a:p>
          <a:p>
            <a:r>
              <a:rPr lang="en-US" dirty="0"/>
              <a:t>Three-man Crews</a:t>
            </a:r>
          </a:p>
          <a:p>
            <a:r>
              <a:rPr lang="en-US" dirty="0"/>
              <a:t>Conference Pay/Hotels</a:t>
            </a:r>
          </a:p>
          <a:p>
            <a:pPr lvl="1"/>
            <a:r>
              <a:rPr lang="en-US" dirty="0"/>
              <a:t>3 Game Series -</a:t>
            </a:r>
            <a:r>
              <a:rPr lang="en-US" b="1" dirty="0"/>
              <a:t>475.00</a:t>
            </a:r>
          </a:p>
          <a:p>
            <a:pPr lvl="1"/>
            <a:r>
              <a:rPr lang="en-US" dirty="0"/>
              <a:t>Preseason and Mid-Week DH-</a:t>
            </a:r>
            <a:r>
              <a:rPr lang="en-US" b="1" dirty="0"/>
              <a:t>305.00</a:t>
            </a:r>
          </a:p>
          <a:p>
            <a:pPr lvl="1"/>
            <a:r>
              <a:rPr lang="en-US" dirty="0"/>
              <a:t>Preseason and Mid-Week Single- </a:t>
            </a:r>
            <a:r>
              <a:rPr lang="en-US" b="1" dirty="0"/>
              <a:t>190.00</a:t>
            </a:r>
          </a:p>
          <a:p>
            <a:pPr lvl="1"/>
            <a:r>
              <a:rPr lang="en-US" dirty="0"/>
              <a:t>JV Single-</a:t>
            </a:r>
            <a:r>
              <a:rPr lang="en-US" b="1" dirty="0"/>
              <a:t>150.00</a:t>
            </a:r>
          </a:p>
          <a:p>
            <a:pPr lvl="1"/>
            <a:r>
              <a:rPr lang="en-US" dirty="0"/>
              <a:t>JV DH-</a:t>
            </a:r>
            <a:r>
              <a:rPr lang="en-US" b="1" dirty="0"/>
              <a:t>250.00</a:t>
            </a:r>
            <a:r>
              <a:rPr lang="en-US" dirty="0"/>
              <a:t> </a:t>
            </a:r>
          </a:p>
          <a:p>
            <a:r>
              <a:rPr lang="en-US" dirty="0"/>
              <a:t>Non-Conference Pay</a:t>
            </a:r>
          </a:p>
          <a:p>
            <a:r>
              <a:rPr lang="en-US" dirty="0"/>
              <a:t>Tournament/18</a:t>
            </a:r>
          </a:p>
        </p:txBody>
      </p:sp>
    </p:spTree>
    <p:extLst>
      <p:ext uri="{BB962C8B-B14F-4D97-AF65-F5344CB8AC3E}">
        <p14:creationId xmlns:p14="http://schemas.microsoft.com/office/powerpoint/2010/main" val="36474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B88C-9480-5BE9-DDBC-963B3FC9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Uniforms for Umpires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0FDF-FE59-71F3-C2F3-045685BD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Andy Glenn</a:t>
            </a:r>
          </a:p>
          <a:p>
            <a:pPr lvl="1"/>
            <a:r>
              <a:rPr lang="en-US" dirty="0"/>
              <a:t>Phone number 865-924-6398</a:t>
            </a:r>
          </a:p>
          <a:p>
            <a:r>
              <a:rPr lang="en-US" dirty="0"/>
              <a:t>Hat and Shirt Needed is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3026D-75EE-F891-3C41-E32D40E33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69" y="1222819"/>
            <a:ext cx="3966568" cy="44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C075-FB7C-3BB3-8A22-4315FCB3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Schools in SAC and Conference Carolinas</a:t>
            </a:r>
          </a:p>
        </p:txBody>
      </p:sp>
      <p:pic>
        <p:nvPicPr>
          <p:cNvPr id="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8F3EA765-4E8A-EFC5-6C8C-1D543FC0C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7" t="20335" r="25203" b="46348"/>
          <a:stretch/>
        </p:blipFill>
        <p:spPr>
          <a:xfrm>
            <a:off x="3771900" y="614530"/>
            <a:ext cx="6797842" cy="41489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66951-BDCB-3B4F-83B1-CA26A49D0132}"/>
              </a:ext>
            </a:extLst>
          </p:cNvPr>
          <p:cNvSpPr txBox="1"/>
          <p:nvPr/>
        </p:nvSpPr>
        <p:spPr>
          <a:xfrm>
            <a:off x="7826542" y="4924425"/>
            <a:ext cx="371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dot is Conference Carolinas</a:t>
            </a:r>
          </a:p>
          <a:p>
            <a:endParaRPr lang="en-US" dirty="0"/>
          </a:p>
          <a:p>
            <a:r>
              <a:rPr lang="en-US" dirty="0"/>
              <a:t>Blue dots are SAC schools </a:t>
            </a:r>
          </a:p>
        </p:txBody>
      </p:sp>
    </p:spTree>
    <p:extLst>
      <p:ext uri="{BB962C8B-B14F-4D97-AF65-F5344CB8AC3E}">
        <p14:creationId xmlns:p14="http://schemas.microsoft.com/office/powerpoint/2010/main" val="358419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6140-AA11-C98B-DF00-F230AF57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1A260-3C70-A4CC-6737-CD7EC1B6B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http://psaaos.com/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0562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</TotalTime>
  <Words>122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Frame</vt:lpstr>
      <vt:lpstr>South Atlantic Conference and Conference Carolinas Staff Meeting</vt:lpstr>
      <vt:lpstr>Staff Introductions</vt:lpstr>
      <vt:lpstr>Rules Presentation</vt:lpstr>
      <vt:lpstr>Conference Carolinas</vt:lpstr>
      <vt:lpstr>South Atlantic Conference</vt:lpstr>
      <vt:lpstr>Uniforms for Umpires</vt:lpstr>
      <vt:lpstr>All Schools in SAC and Conference Carolinas</vt:lpstr>
      <vt:lpstr>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entrekin</dc:creator>
  <cp:lastModifiedBy>david brown</cp:lastModifiedBy>
  <cp:revision>2</cp:revision>
  <dcterms:created xsi:type="dcterms:W3CDTF">2022-12-10T23:43:56Z</dcterms:created>
  <dcterms:modified xsi:type="dcterms:W3CDTF">2022-12-13T15:50:32Z</dcterms:modified>
</cp:coreProperties>
</file>